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2"/>
  </p:notesMasterIdLst>
  <p:handoutMasterIdLst>
    <p:handoutMasterId r:id="rId23"/>
  </p:handoutMasterIdLst>
  <p:sldIdLst>
    <p:sldId id="268" r:id="rId2"/>
    <p:sldId id="324" r:id="rId3"/>
    <p:sldId id="296" r:id="rId4"/>
    <p:sldId id="325" r:id="rId5"/>
    <p:sldId id="272" r:id="rId6"/>
    <p:sldId id="298" r:id="rId7"/>
    <p:sldId id="299" r:id="rId8"/>
    <p:sldId id="328" r:id="rId9"/>
    <p:sldId id="327" r:id="rId10"/>
    <p:sldId id="302" r:id="rId11"/>
    <p:sldId id="318" r:id="rId12"/>
    <p:sldId id="303" r:id="rId13"/>
    <p:sldId id="332" r:id="rId14"/>
    <p:sldId id="333" r:id="rId15"/>
    <p:sldId id="309" r:id="rId16"/>
    <p:sldId id="310" r:id="rId17"/>
    <p:sldId id="329" r:id="rId18"/>
    <p:sldId id="330" r:id="rId19"/>
    <p:sldId id="331" r:id="rId20"/>
    <p:sldId id="311" r:id="rId2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4" autoAdjust="0"/>
    <p:restoredTop sz="94660"/>
  </p:normalViewPr>
  <p:slideViewPr>
    <p:cSldViewPr>
      <p:cViewPr varScale="1">
        <p:scale>
          <a:sx n="139" d="100"/>
          <a:sy n="139" d="100"/>
        </p:scale>
        <p:origin x="1736" y="1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B79CC-B073-4D8F-AE3E-FC71CBC7771F}" type="datetimeFigureOut">
              <a:rPr lang="fr-CH" smtClean="0"/>
              <a:t>14.08.22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9E1CA-DC58-4083-8813-1B72A3D4F7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58082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FC557-D86D-4303-A649-BC991464676D}" type="datetimeFigureOut">
              <a:rPr lang="fr-CH" smtClean="0"/>
              <a:t>14.08.22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B35A0-FAB2-47A9-944A-946A425EB49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1600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8688" y="738188"/>
            <a:ext cx="4940300" cy="3705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FF9EA-3E5D-4688-9AF9-BF9B368DEF30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628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B39C2C-45A8-4AC0-B18E-75CEE025285A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64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C26E66-E981-4AEC-BDBF-1ED1FE4AB01A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z="1700" b="1" dirty="0"/>
          </a:p>
        </p:txBody>
      </p:sp>
    </p:spTree>
    <p:extLst>
      <p:ext uri="{BB962C8B-B14F-4D97-AF65-F5344CB8AC3E}">
        <p14:creationId xmlns:p14="http://schemas.microsoft.com/office/powerpoint/2010/main" val="338107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FF9EA-3E5D-4688-9AF9-BF9B368DEF30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858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C26E66-E981-4AEC-BDBF-1ED1FE4AB01A}" type="slidenum">
              <a:rPr lang="en-US" smtClean="0">
                <a:ea typeface="ＭＳ Ｐゴシック" pitchFamily="34" charset="-128"/>
              </a:rPr>
              <a:pPr/>
              <a:t>20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sz="1700" b="1"/>
              <a:t>COPIES POUR PARENTS AVEC PROGRAMME </a:t>
            </a:r>
          </a:p>
        </p:txBody>
      </p:sp>
    </p:spTree>
    <p:extLst>
      <p:ext uri="{BB962C8B-B14F-4D97-AF65-F5344CB8AC3E}">
        <p14:creationId xmlns:p14="http://schemas.microsoft.com/office/powerpoint/2010/main" val="69519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ANF modè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ydfhydfhdyfh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827584" cy="68580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72320"/>
            <a:ext cx="8229600" cy="7453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231F-0083-4022-9AB7-5A2FC50E0539}" type="slidenum">
              <a:rPr lang="fr-CH" smtClean="0"/>
              <a:t>‹N°›</a:t>
            </a:fld>
            <a:endParaRPr lang="fr-CH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60648"/>
            <a:ext cx="818269" cy="102864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940152" y="116632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Neuchâteloise de Football</a:t>
            </a:r>
          </a:p>
        </p:txBody>
      </p:sp>
      <p:cxnSp>
        <p:nvCxnSpPr>
          <p:cNvPr id="17" name="Connecteur droit 16"/>
          <p:cNvCxnSpPr/>
          <p:nvPr/>
        </p:nvCxnSpPr>
        <p:spPr>
          <a:xfrm>
            <a:off x="827584" y="6741368"/>
            <a:ext cx="7848872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01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8275" y="1438275"/>
            <a:ext cx="7324725" cy="6191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438275" y="2301875"/>
            <a:ext cx="3586163" cy="38703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176838" y="2301875"/>
            <a:ext cx="3586162" cy="1858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176838" y="4313238"/>
            <a:ext cx="3586162" cy="18589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68C38-A9A1-4604-A012-8BDD77ED7102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41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5" name="Picture 11" descr="sfv_ballcrop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1389" y="3309939"/>
            <a:ext cx="6932612" cy="3548062"/>
          </a:xfrm>
          <a:prstGeom prst="rect">
            <a:avLst/>
          </a:prstGeom>
          <a:noFill/>
        </p:spPr>
      </p:pic>
      <p:pic>
        <p:nvPicPr>
          <p:cNvPr id="16386" name="Picture 2" descr="sfv_ppt_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590675" cy="6859588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38276" y="2051050"/>
            <a:ext cx="7324725" cy="92075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38276" y="3057525"/>
            <a:ext cx="7324725" cy="1752600"/>
          </a:xfrm>
        </p:spPr>
        <p:txBody>
          <a:bodyPr/>
          <a:lstStyle>
            <a:lvl1pPr marL="0" indent="0">
              <a:buFont typeface="Times" charset="0"/>
              <a:buNone/>
              <a:defRPr sz="18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964AD2C-9AF8-25CD-6DD6-73A41DEFC3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60648"/>
            <a:ext cx="818269" cy="102864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E14A0E8-FE78-9481-477E-3628EE9EB721}"/>
              </a:ext>
            </a:extLst>
          </p:cNvPr>
          <p:cNvSpPr txBox="1"/>
          <p:nvPr userDrawn="1"/>
        </p:nvSpPr>
        <p:spPr>
          <a:xfrm>
            <a:off x="5940152" y="116632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CH" sz="1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Neuchâteloise de Football</a:t>
            </a:r>
          </a:p>
        </p:txBody>
      </p:sp>
    </p:spTree>
    <p:extLst>
      <p:ext uri="{BB962C8B-B14F-4D97-AF65-F5344CB8AC3E}">
        <p14:creationId xmlns:p14="http://schemas.microsoft.com/office/powerpoint/2010/main" val="30863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1CA1C-3420-4AA0-BAB0-A67397DE4DC2}" type="datetimeFigureOut">
              <a:rPr lang="fr-CH" smtClean="0"/>
              <a:t>14.08.22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B231F-0083-4022-9AB7-5A2FC50E053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8819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124745"/>
            <a:ext cx="4896544" cy="920750"/>
          </a:xfrm>
        </p:spPr>
        <p:txBody>
          <a:bodyPr/>
          <a:lstStyle/>
          <a:p>
            <a:pPr algn="ctr"/>
            <a:r>
              <a:rPr lang="de-CH" sz="4000" dirty="0" err="1"/>
              <a:t>Bienvenue</a:t>
            </a:r>
            <a:r>
              <a:rPr lang="de-CH" sz="4000" dirty="0"/>
              <a:t> 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75691" y="1968374"/>
            <a:ext cx="73448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La séance d’informations aux parents</a:t>
            </a:r>
            <a:r>
              <a:rPr lang="de-DE" sz="3000" dirty="0"/>
              <a:t> du </a:t>
            </a:r>
            <a:r>
              <a:rPr lang="de-DE" sz="3000" b="1" dirty="0"/>
              <a:t>29.08.2022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75691" y="384188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</a:rPr>
              <a:t>FC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30665EC-9EBE-DB48-85A1-8C4DAEBA43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60"/>
          <a:stretch/>
        </p:blipFill>
        <p:spPr>
          <a:xfrm>
            <a:off x="2051720" y="3140968"/>
            <a:ext cx="6811914" cy="264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31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b="1" dirty="0"/>
              <a:t>Nos </a:t>
            </a:r>
            <a:r>
              <a:rPr lang="de-CH" b="1" dirty="0" err="1"/>
              <a:t>attentes</a:t>
            </a:r>
            <a:r>
              <a:rPr lang="de-CH" b="1" dirty="0"/>
              <a:t> …</a:t>
            </a:r>
            <a:br>
              <a:rPr lang="en-US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CH" dirty="0"/>
              <a:t>Comportement exemplaire et attitude positive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CH" dirty="0"/>
              <a:t>Exigence personnelle pour une progression individuelle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CH" dirty="0"/>
              <a:t>Présence régulière aux entraînements et aux matchs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8366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Les Règles «de vie»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H" sz="2400" dirty="0"/>
              <a:t>Chacun arrive à l’heure avec toutes ces affaires.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H" sz="2400" dirty="0"/>
              <a:t>Chacun fait preuve d’autodiscipline et avec une réelle attitude de travail.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H" sz="2400" dirty="0"/>
              <a:t>Chaque joueur/</a:t>
            </a:r>
            <a:r>
              <a:rPr lang="fr-CH" sz="2400" dirty="0" err="1"/>
              <a:t>euse</a:t>
            </a:r>
            <a:r>
              <a:rPr lang="fr-CH" sz="2400" dirty="0"/>
              <a:t> à le droit d’apprendre à jouer dans le calme en se sentant en sécurité.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H" sz="2400" dirty="0"/>
              <a:t>L’éducateur/</a:t>
            </a:r>
            <a:r>
              <a:rPr lang="fr-CH" sz="2400" dirty="0" err="1"/>
              <a:t>trice</a:t>
            </a:r>
            <a:r>
              <a:rPr lang="fr-CH" sz="2400" dirty="0"/>
              <a:t> a le droit – et le devoir – de donner l’entraînement dans le calme.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H" sz="2400" dirty="0"/>
              <a:t>Lorsque l’éducateur/</a:t>
            </a:r>
            <a:r>
              <a:rPr lang="fr-CH" sz="2400" dirty="0" err="1"/>
              <a:t>trice</a:t>
            </a:r>
            <a:r>
              <a:rPr lang="fr-CH" sz="2400" dirty="0"/>
              <a:t> donne des consignes ou explique quelque chose, les bavardages ne sont pas autorisés.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H" sz="2400" dirty="0"/>
              <a:t>Chacun respecte l’éducateur/</a:t>
            </a:r>
            <a:r>
              <a:rPr lang="fr-CH" sz="2400" dirty="0" err="1"/>
              <a:t>trice</a:t>
            </a:r>
            <a:r>
              <a:rPr lang="fr-CH" sz="2400" dirty="0"/>
              <a:t>, les autres joueurs/</a:t>
            </a:r>
            <a:r>
              <a:rPr lang="fr-CH" sz="2400" dirty="0" err="1"/>
              <a:t>euses</a:t>
            </a:r>
            <a:r>
              <a:rPr lang="fr-CH" sz="2400" dirty="0"/>
              <a:t> et le matériel. Il est absolument interdit de se moquer, d’insulter ou de frapper un camarade.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H" sz="2400" dirty="0"/>
              <a:t>Si un-e joueur/</a:t>
            </a:r>
            <a:r>
              <a:rPr lang="fr-CH" sz="2400" dirty="0" err="1"/>
              <a:t>euse</a:t>
            </a:r>
            <a:r>
              <a:rPr lang="fr-CH" sz="2400" dirty="0"/>
              <a:t> transgresse une règle, il accepte et effectue la sanction que lui signifie l’éducateur/</a:t>
            </a:r>
            <a:r>
              <a:rPr lang="fr-CH" sz="2400" dirty="0" err="1"/>
              <a:t>trice</a:t>
            </a:r>
            <a:r>
              <a:rPr lang="fr-CH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808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CH" b="1" dirty="0"/>
            </a:br>
            <a:r>
              <a:rPr lang="de-CH" b="1" dirty="0"/>
              <a:t>Les </a:t>
            </a:r>
            <a:r>
              <a:rPr lang="de-CH" b="1" dirty="0" err="1"/>
              <a:t>entraînements</a:t>
            </a:r>
            <a:r>
              <a:rPr lang="de-CH" b="1" dirty="0"/>
              <a:t> …</a:t>
            </a:r>
            <a:br>
              <a:rPr lang="en-US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err="1"/>
              <a:t>Tous</a:t>
            </a:r>
            <a:r>
              <a:rPr lang="en-US" dirty="0"/>
              <a:t> les …. et ….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De ……. à ……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Sur les terrains du FC ….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salle</a:t>
            </a:r>
            <a:r>
              <a:rPr lang="en-US" dirty="0"/>
              <a:t>, </a:t>
            </a:r>
            <a:r>
              <a:rPr lang="en-US" dirty="0" err="1"/>
              <a:t>cet</a:t>
            </a:r>
            <a:r>
              <a:rPr lang="en-US" dirty="0"/>
              <a:t> hiver, </a:t>
            </a:r>
            <a:r>
              <a:rPr lang="en-US" dirty="0" err="1"/>
              <a:t>programme</a:t>
            </a:r>
            <a:r>
              <a:rPr lang="en-US" dirty="0"/>
              <a:t> à </a:t>
            </a:r>
            <a:r>
              <a:rPr lang="en-US" dirty="0" err="1"/>
              <a:t>définir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158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632848" cy="619125"/>
          </a:xfrm>
        </p:spPr>
        <p:txBody>
          <a:bodyPr>
            <a:noAutofit/>
          </a:bodyPr>
          <a:lstStyle/>
          <a:p>
            <a:pPr lvl="1"/>
            <a:r>
              <a:rPr lang="fr-CH" sz="3000" dirty="0"/>
              <a:t>Le contenu du sac de sport de l’enfant ? </a:t>
            </a:r>
            <a:br>
              <a:rPr lang="de-DE" sz="3000" dirty="0"/>
            </a:br>
            <a:endParaRPr lang="de-DE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7" y="2301875"/>
            <a:ext cx="8007424" cy="3870325"/>
          </a:xfrm>
        </p:spPr>
        <p:txBody>
          <a:bodyPr>
            <a:normAutofit fontScale="70000" lnSpcReduction="20000"/>
          </a:bodyPr>
          <a:lstStyle/>
          <a:p>
            <a:r>
              <a:rPr lang="de-DE" sz="2900" dirty="0" err="1"/>
              <a:t>Chaussures</a:t>
            </a:r>
            <a:r>
              <a:rPr lang="de-DE" sz="2900" dirty="0"/>
              <a:t> de </a:t>
            </a:r>
            <a:r>
              <a:rPr lang="de-DE" sz="2900" dirty="0" err="1"/>
              <a:t>football</a:t>
            </a:r>
            <a:r>
              <a:rPr lang="de-DE" sz="2900" dirty="0"/>
              <a:t> propres (</a:t>
            </a:r>
            <a:r>
              <a:rPr lang="de-DE" sz="2900" dirty="0" err="1"/>
              <a:t>multicrampons</a:t>
            </a:r>
            <a:r>
              <a:rPr lang="de-DE" sz="2900" dirty="0"/>
              <a:t>)</a:t>
            </a:r>
          </a:p>
          <a:p>
            <a:r>
              <a:rPr lang="de-DE" sz="2900" dirty="0" err="1"/>
              <a:t>Protège-tibias</a:t>
            </a:r>
            <a:endParaRPr lang="de-DE" sz="2900" dirty="0"/>
          </a:p>
          <a:p>
            <a:r>
              <a:rPr lang="de-DE" sz="2900" dirty="0" err="1"/>
              <a:t>Vêtements</a:t>
            </a:r>
            <a:r>
              <a:rPr lang="de-DE" sz="2900" dirty="0"/>
              <a:t> </a:t>
            </a:r>
            <a:r>
              <a:rPr lang="de-DE" sz="2900" dirty="0" err="1"/>
              <a:t>d‘entraînement</a:t>
            </a:r>
            <a:endParaRPr lang="de-DE" sz="2900" dirty="0"/>
          </a:p>
          <a:p>
            <a:pPr lvl="1"/>
            <a:r>
              <a:rPr lang="de-DE" sz="2900" dirty="0"/>
              <a:t>en </a:t>
            </a:r>
            <a:r>
              <a:rPr lang="de-DE" sz="2900" dirty="0" err="1"/>
              <a:t>fonction</a:t>
            </a:r>
            <a:r>
              <a:rPr lang="de-DE" sz="2900" dirty="0"/>
              <a:t> de la </a:t>
            </a:r>
            <a:r>
              <a:rPr lang="de-DE" sz="2900" dirty="0" err="1"/>
              <a:t>météo</a:t>
            </a:r>
            <a:endParaRPr lang="de-DE" sz="2900" dirty="0"/>
          </a:p>
          <a:p>
            <a:pPr lvl="1"/>
            <a:r>
              <a:rPr lang="de-DE" sz="2900" dirty="0" err="1"/>
              <a:t>toujours</a:t>
            </a:r>
            <a:r>
              <a:rPr lang="de-DE" sz="2900" dirty="0"/>
              <a:t> </a:t>
            </a:r>
            <a:r>
              <a:rPr lang="de-DE" sz="2900" dirty="0" err="1"/>
              <a:t>un</a:t>
            </a:r>
            <a:r>
              <a:rPr lang="de-DE" sz="2900" dirty="0"/>
              <a:t> pull et </a:t>
            </a:r>
            <a:r>
              <a:rPr lang="de-DE" sz="2900" dirty="0" err="1"/>
              <a:t>une</a:t>
            </a:r>
            <a:r>
              <a:rPr lang="de-DE" sz="2900" dirty="0"/>
              <a:t> </a:t>
            </a:r>
            <a:r>
              <a:rPr lang="de-DE" sz="2900" dirty="0" err="1"/>
              <a:t>veste</a:t>
            </a:r>
            <a:r>
              <a:rPr lang="de-DE" sz="2900" dirty="0"/>
              <a:t> de </a:t>
            </a:r>
            <a:r>
              <a:rPr lang="de-DE" sz="2900" dirty="0" err="1"/>
              <a:t>pluie</a:t>
            </a:r>
            <a:endParaRPr lang="de-DE" sz="2900" dirty="0"/>
          </a:p>
          <a:p>
            <a:r>
              <a:rPr lang="de-DE" sz="2900" dirty="0"/>
              <a:t>Gourde</a:t>
            </a:r>
          </a:p>
          <a:p>
            <a:r>
              <a:rPr lang="de-DE" sz="2900" dirty="0" err="1"/>
              <a:t>Une</a:t>
            </a:r>
            <a:r>
              <a:rPr lang="de-DE" sz="2900" dirty="0"/>
              <a:t> </a:t>
            </a:r>
            <a:r>
              <a:rPr lang="de-DE" sz="2900" dirty="0" err="1"/>
              <a:t>barre</a:t>
            </a:r>
            <a:r>
              <a:rPr lang="de-DE" sz="2900" dirty="0"/>
              <a:t> de </a:t>
            </a:r>
            <a:r>
              <a:rPr lang="de-DE" sz="2900" dirty="0" err="1"/>
              <a:t>céréales</a:t>
            </a:r>
            <a:r>
              <a:rPr lang="de-DE" sz="2900" dirty="0"/>
              <a:t> / </a:t>
            </a:r>
            <a:r>
              <a:rPr lang="de-DE" sz="2900" dirty="0" err="1"/>
              <a:t>fruit</a:t>
            </a:r>
            <a:r>
              <a:rPr lang="de-DE" sz="2900" dirty="0"/>
              <a:t> </a:t>
            </a:r>
            <a:r>
              <a:rPr lang="de-DE" sz="2900" dirty="0" err="1"/>
              <a:t>pour</a:t>
            </a:r>
            <a:r>
              <a:rPr lang="de-DE" sz="2900" dirty="0"/>
              <a:t> la fin de </a:t>
            </a:r>
            <a:r>
              <a:rPr lang="de-DE" sz="2900" dirty="0" err="1"/>
              <a:t>l‘activité</a:t>
            </a:r>
            <a:endParaRPr lang="de-DE" sz="2900" dirty="0"/>
          </a:p>
          <a:p>
            <a:r>
              <a:rPr lang="de-DE" sz="2900" dirty="0" err="1"/>
              <a:t>Affaires</a:t>
            </a:r>
            <a:r>
              <a:rPr lang="de-DE" sz="2900" dirty="0"/>
              <a:t> de </a:t>
            </a:r>
            <a:r>
              <a:rPr lang="de-DE" sz="2900" dirty="0" err="1"/>
              <a:t>douche</a:t>
            </a:r>
            <a:endParaRPr lang="de-DE" sz="2900" dirty="0"/>
          </a:p>
          <a:p>
            <a:r>
              <a:rPr lang="de-DE" sz="2900" dirty="0"/>
              <a:t>Le jour du </a:t>
            </a:r>
            <a:r>
              <a:rPr lang="de-DE" sz="2900" dirty="0" err="1"/>
              <a:t>match</a:t>
            </a:r>
            <a:r>
              <a:rPr lang="de-DE" sz="2900" dirty="0"/>
              <a:t> : </a:t>
            </a:r>
            <a:r>
              <a:rPr lang="de-DE" sz="2900" dirty="0" err="1"/>
              <a:t>prendre</a:t>
            </a:r>
            <a:r>
              <a:rPr lang="de-DE" sz="2900" dirty="0"/>
              <a:t> </a:t>
            </a:r>
            <a:r>
              <a:rPr lang="de-DE" sz="2900" dirty="0" err="1"/>
              <a:t>son</a:t>
            </a:r>
            <a:r>
              <a:rPr lang="de-DE" sz="2900" dirty="0"/>
              <a:t> </a:t>
            </a:r>
            <a:r>
              <a:rPr lang="de-DE" sz="2900" dirty="0" err="1"/>
              <a:t>training</a:t>
            </a:r>
            <a:r>
              <a:rPr lang="de-DE" sz="2900" dirty="0"/>
              <a:t> (de </a:t>
            </a:r>
            <a:r>
              <a:rPr lang="de-DE" sz="2900" dirty="0" err="1"/>
              <a:t>club</a:t>
            </a:r>
            <a:r>
              <a:rPr lang="de-DE" sz="2900" dirty="0"/>
              <a:t>)</a:t>
            </a:r>
          </a:p>
          <a:p>
            <a:endParaRPr lang="de-DE" dirty="0"/>
          </a:p>
          <a:p>
            <a:r>
              <a:rPr lang="de-DE" i="1" dirty="0"/>
              <a:t>Le jour du </a:t>
            </a:r>
            <a:r>
              <a:rPr lang="de-DE" i="1" dirty="0" err="1"/>
              <a:t>match</a:t>
            </a:r>
            <a:r>
              <a:rPr lang="de-DE" i="1" dirty="0"/>
              <a:t> : </a:t>
            </a:r>
            <a:r>
              <a:rPr lang="de-DE" i="1" dirty="0" err="1"/>
              <a:t>nous</a:t>
            </a:r>
            <a:r>
              <a:rPr lang="de-DE" i="1" dirty="0"/>
              <a:t> </a:t>
            </a:r>
            <a:r>
              <a:rPr lang="de-DE" i="1" dirty="0" err="1"/>
              <a:t>jouons</a:t>
            </a:r>
            <a:r>
              <a:rPr lang="de-DE" i="1" dirty="0"/>
              <a:t> </a:t>
            </a:r>
            <a:r>
              <a:rPr lang="de-DE" i="1" dirty="0" err="1"/>
              <a:t>avec</a:t>
            </a:r>
            <a:r>
              <a:rPr lang="de-DE" i="1" dirty="0"/>
              <a:t> le </a:t>
            </a:r>
            <a:r>
              <a:rPr lang="de-DE" i="1" dirty="0" err="1"/>
              <a:t>maillot</a:t>
            </a:r>
            <a:r>
              <a:rPr lang="de-DE" i="1" dirty="0"/>
              <a:t> du </a:t>
            </a:r>
            <a:r>
              <a:rPr lang="de-DE" i="1" dirty="0" err="1"/>
              <a:t>club</a:t>
            </a:r>
            <a:endParaRPr lang="de-DE" i="1" dirty="0"/>
          </a:p>
          <a:p>
            <a:r>
              <a:rPr lang="de-DE" i="1" dirty="0" err="1"/>
              <a:t>Expliquer</a:t>
            </a:r>
            <a:r>
              <a:rPr lang="de-DE" i="1" dirty="0"/>
              <a:t> </a:t>
            </a:r>
            <a:r>
              <a:rPr lang="de-DE" i="1" dirty="0" err="1"/>
              <a:t>l‘organisation</a:t>
            </a:r>
            <a:r>
              <a:rPr lang="de-DE" i="1" dirty="0"/>
              <a:t> du </a:t>
            </a:r>
            <a:r>
              <a:rPr lang="de-DE" i="1" dirty="0" err="1"/>
              <a:t>lavage</a:t>
            </a:r>
            <a:r>
              <a:rPr lang="de-DE" i="1" dirty="0"/>
              <a:t> des </a:t>
            </a:r>
            <a:r>
              <a:rPr lang="de-DE" i="1" dirty="0" err="1"/>
              <a:t>équipements</a:t>
            </a:r>
            <a:endParaRPr lang="de-DE" i="1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14029F3-2C64-4DDA-A8F8-7D6671E4F589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574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000" dirty="0"/>
              <a:t>Alimentation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85750">
              <a:spcBef>
                <a:spcPts val="120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de-DE" sz="2500" dirty="0" err="1"/>
              <a:t>Que</a:t>
            </a:r>
            <a:r>
              <a:rPr lang="de-DE" sz="2500" dirty="0"/>
              <a:t> </a:t>
            </a:r>
            <a:r>
              <a:rPr lang="de-DE" sz="2500" dirty="0" err="1"/>
              <a:t>manger</a:t>
            </a:r>
            <a:r>
              <a:rPr lang="de-DE" sz="2500" dirty="0"/>
              <a:t> avant </a:t>
            </a:r>
            <a:r>
              <a:rPr lang="de-DE" sz="2500" dirty="0" err="1"/>
              <a:t>l‘entraînement</a:t>
            </a:r>
            <a:r>
              <a:rPr lang="de-DE" sz="2500" dirty="0"/>
              <a:t> ?</a:t>
            </a:r>
          </a:p>
          <a:p>
            <a:pPr indent="-285750">
              <a:spcBef>
                <a:spcPts val="1200"/>
              </a:spcBef>
              <a:spcAft>
                <a:spcPts val="1200"/>
              </a:spcAft>
              <a:buClrTx/>
            </a:pPr>
            <a:r>
              <a:rPr lang="de-DE" sz="2500" dirty="0" err="1"/>
              <a:t>Que</a:t>
            </a:r>
            <a:r>
              <a:rPr lang="de-DE" sz="2500" dirty="0"/>
              <a:t> </a:t>
            </a:r>
            <a:r>
              <a:rPr lang="de-DE" sz="2500" dirty="0" err="1"/>
              <a:t>manger</a:t>
            </a:r>
            <a:r>
              <a:rPr lang="de-DE" sz="2500" dirty="0"/>
              <a:t> avant le </a:t>
            </a:r>
            <a:r>
              <a:rPr lang="de-DE" sz="2500" dirty="0" err="1"/>
              <a:t>match</a:t>
            </a:r>
            <a:r>
              <a:rPr lang="de-DE" sz="2500" dirty="0"/>
              <a:t>/</a:t>
            </a:r>
            <a:r>
              <a:rPr lang="de-DE" sz="2500" dirty="0" err="1"/>
              <a:t>tournoi</a:t>
            </a:r>
            <a:r>
              <a:rPr lang="de-DE" sz="2500" dirty="0"/>
              <a:t> 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14029F3-2C64-4DDA-A8F8-7D6671E4F589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248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81A497-197C-47D9-BC3A-898E282A4B0E}" type="slidenum">
              <a:rPr lang="de-DE" smtClean="0">
                <a:ea typeface="ＭＳ Ｐゴシック" pitchFamily="34" charset="-128"/>
              </a:rPr>
              <a:pPr/>
              <a:t>15</a:t>
            </a:fld>
            <a:endParaRPr lang="de-DE">
              <a:ea typeface="ＭＳ Ｐゴシック" pitchFamily="34" charset="-128"/>
            </a:endParaRPr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CH" sz="4000" dirty="0" err="1"/>
              <a:t>L‘entraîneur-e</a:t>
            </a:r>
            <a:r>
              <a:rPr lang="de-CH" sz="4000" dirty="0"/>
              <a:t> et …</a:t>
            </a:r>
            <a:endParaRPr lang="en-US" sz="4000" dirty="0"/>
          </a:p>
        </p:txBody>
      </p:sp>
      <p:pic>
        <p:nvPicPr>
          <p:cNvPr id="34819" name="Picture 4" descr="P828038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4048" y="2241550"/>
            <a:ext cx="3294063" cy="2471737"/>
          </a:xfrm>
        </p:spPr>
      </p:pic>
      <p:pic>
        <p:nvPicPr>
          <p:cNvPr id="34820" name="Picture 5" descr="P828039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4213" y="3573463"/>
            <a:ext cx="3600450" cy="2700337"/>
          </a:xfrm>
        </p:spPr>
      </p:pic>
      <p:sp>
        <p:nvSpPr>
          <p:cNvPr id="295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56100" y="4941888"/>
            <a:ext cx="4176713" cy="1230312"/>
          </a:xfrm>
        </p:spPr>
        <p:txBody>
          <a:bodyPr/>
          <a:lstStyle/>
          <a:p>
            <a:pPr eaLnBrk="1" hangingPunct="1">
              <a:buFont typeface="Times" pitchFamily="18" charset="0"/>
              <a:buNone/>
            </a:pPr>
            <a:r>
              <a:rPr lang="de-CH" sz="3700" b="1"/>
              <a:t>… les parents</a:t>
            </a:r>
            <a:endParaRPr lang="en-US" sz="3700" b="1"/>
          </a:p>
        </p:txBody>
      </p:sp>
    </p:spTree>
    <p:extLst>
      <p:ext uri="{BB962C8B-B14F-4D97-AF65-F5344CB8AC3E}">
        <p14:creationId xmlns:p14="http://schemas.microsoft.com/office/powerpoint/2010/main" val="1106655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8" grpId="0"/>
      <p:bldP spid="2959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757988" y="6524625"/>
            <a:ext cx="1905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FB2AA81-A63E-4082-BFFA-831F37DBB435}" type="slidenum">
              <a:rPr lang="de-DE" smtClean="0">
                <a:ea typeface="ＭＳ Ｐゴシック" pitchFamily="34" charset="-128"/>
              </a:rPr>
              <a:pPr/>
              <a:t>16</a:t>
            </a:fld>
            <a:endParaRPr lang="de-DE">
              <a:ea typeface="ＭＳ Ｐゴシック" pitchFamily="34" charset="-128"/>
            </a:endParaRP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16113"/>
            <a:ext cx="8136830" cy="45672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de-CH" sz="2000" dirty="0" err="1"/>
              <a:t>Suivez</a:t>
            </a:r>
            <a:r>
              <a:rPr lang="de-CH" sz="2000" dirty="0"/>
              <a:t> </a:t>
            </a:r>
            <a:r>
              <a:rPr lang="de-CH" sz="2000" dirty="0" err="1"/>
              <a:t>régulièrement</a:t>
            </a:r>
            <a:r>
              <a:rPr lang="de-CH" sz="2000" dirty="0"/>
              <a:t> les </a:t>
            </a:r>
            <a:r>
              <a:rPr lang="de-CH" sz="2000" dirty="0" err="1"/>
              <a:t>matchs</a:t>
            </a:r>
            <a:r>
              <a:rPr lang="de-CH" sz="2000" dirty="0"/>
              <a:t> de </a:t>
            </a:r>
            <a:r>
              <a:rPr lang="de-CH" sz="2000" dirty="0" err="1"/>
              <a:t>votre</a:t>
            </a:r>
            <a:r>
              <a:rPr lang="de-CH" sz="2000" dirty="0"/>
              <a:t> </a:t>
            </a:r>
            <a:r>
              <a:rPr lang="de-CH" sz="2000" dirty="0" err="1"/>
              <a:t>enfant</a:t>
            </a:r>
            <a:r>
              <a:rPr lang="de-CH" sz="2000" dirty="0"/>
              <a:t> ! </a:t>
            </a:r>
            <a:r>
              <a:rPr lang="de-CH" sz="2000" dirty="0" err="1"/>
              <a:t>Montrez</a:t>
            </a:r>
            <a:r>
              <a:rPr lang="de-CH" sz="2000" dirty="0"/>
              <a:t> </a:t>
            </a:r>
            <a:r>
              <a:rPr lang="de-CH" sz="2000" dirty="0" err="1"/>
              <a:t>votre</a:t>
            </a:r>
            <a:r>
              <a:rPr lang="de-CH" sz="2000" dirty="0"/>
              <a:t> </a:t>
            </a:r>
            <a:r>
              <a:rPr lang="de-CH" sz="2000" dirty="0" err="1"/>
              <a:t>intérêt</a:t>
            </a:r>
            <a:r>
              <a:rPr lang="de-CH" sz="2000" dirty="0"/>
              <a:t> !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de-CH" sz="2000" dirty="0" err="1"/>
              <a:t>Soutenez</a:t>
            </a:r>
            <a:r>
              <a:rPr lang="de-CH" sz="2000" dirty="0"/>
              <a:t> </a:t>
            </a:r>
            <a:r>
              <a:rPr lang="de-CH" sz="2000" dirty="0" err="1"/>
              <a:t>votre</a:t>
            </a:r>
            <a:r>
              <a:rPr lang="de-CH" sz="2000" dirty="0"/>
              <a:t> </a:t>
            </a:r>
            <a:r>
              <a:rPr lang="de-CH" sz="2000" dirty="0" err="1"/>
              <a:t>enfant</a:t>
            </a:r>
            <a:r>
              <a:rPr lang="de-CH" sz="2000" dirty="0"/>
              <a:t> et </a:t>
            </a:r>
            <a:r>
              <a:rPr lang="de-CH" sz="2000" dirty="0" err="1"/>
              <a:t>son</a:t>
            </a:r>
            <a:r>
              <a:rPr lang="de-CH" sz="2000" dirty="0"/>
              <a:t> </a:t>
            </a:r>
            <a:r>
              <a:rPr lang="de-CH" sz="2000" dirty="0" err="1"/>
              <a:t>équipe</a:t>
            </a:r>
            <a:r>
              <a:rPr lang="de-CH" sz="2000" dirty="0"/>
              <a:t> </a:t>
            </a:r>
            <a:r>
              <a:rPr lang="de-CH" sz="2000" dirty="0" err="1"/>
              <a:t>d‘une</a:t>
            </a:r>
            <a:r>
              <a:rPr lang="de-CH" sz="2000" dirty="0"/>
              <a:t> </a:t>
            </a:r>
            <a:r>
              <a:rPr lang="de-CH" sz="2000" dirty="0" err="1"/>
              <a:t>manière</a:t>
            </a:r>
            <a:r>
              <a:rPr lang="de-CH" sz="2000" dirty="0"/>
              <a:t> </a:t>
            </a:r>
            <a:r>
              <a:rPr lang="de-CH" sz="2000" dirty="0" err="1"/>
              <a:t>toujours</a:t>
            </a:r>
            <a:r>
              <a:rPr lang="de-CH" sz="2000" dirty="0"/>
              <a:t> positive. </a:t>
            </a:r>
            <a:r>
              <a:rPr lang="de-CH" sz="2000" dirty="0" err="1"/>
              <a:t>Encouragez</a:t>
            </a:r>
            <a:r>
              <a:rPr lang="de-CH" sz="2000" dirty="0"/>
              <a:t> </a:t>
            </a:r>
            <a:r>
              <a:rPr lang="de-CH" sz="2000" dirty="0" err="1"/>
              <a:t>votre</a:t>
            </a:r>
            <a:r>
              <a:rPr lang="de-CH" sz="2000" dirty="0"/>
              <a:t> </a:t>
            </a:r>
            <a:r>
              <a:rPr lang="de-CH" sz="2000" dirty="0" err="1"/>
              <a:t>enfant</a:t>
            </a:r>
            <a:r>
              <a:rPr lang="de-CH" sz="2000" dirty="0"/>
              <a:t> </a:t>
            </a:r>
            <a:r>
              <a:rPr lang="de-CH" sz="2000" dirty="0" err="1"/>
              <a:t>aussi</a:t>
            </a:r>
            <a:r>
              <a:rPr lang="de-CH" sz="2000" dirty="0"/>
              <a:t> et </a:t>
            </a:r>
            <a:r>
              <a:rPr lang="de-CH" sz="2000" dirty="0" err="1"/>
              <a:t>même</a:t>
            </a:r>
            <a:r>
              <a:rPr lang="de-CH" sz="2000" dirty="0"/>
              <a:t> </a:t>
            </a:r>
            <a:r>
              <a:rPr lang="de-CH" sz="2000" dirty="0" err="1"/>
              <a:t>surtout</a:t>
            </a:r>
            <a:r>
              <a:rPr lang="de-CH" sz="2000" dirty="0"/>
              <a:t> </a:t>
            </a:r>
            <a:r>
              <a:rPr lang="de-CH" sz="2000" dirty="0" err="1"/>
              <a:t>quand</a:t>
            </a:r>
            <a:r>
              <a:rPr lang="de-CH" sz="2000" dirty="0"/>
              <a:t> </a:t>
            </a:r>
            <a:r>
              <a:rPr lang="de-CH" sz="2000" dirty="0" err="1"/>
              <a:t>cela</a:t>
            </a:r>
            <a:r>
              <a:rPr lang="de-CH" sz="2000" dirty="0"/>
              <a:t> ne </a:t>
            </a:r>
            <a:r>
              <a:rPr lang="de-CH" sz="2000" dirty="0" err="1"/>
              <a:t>va</a:t>
            </a:r>
            <a:r>
              <a:rPr lang="de-CH" sz="2000" dirty="0"/>
              <a:t> </a:t>
            </a:r>
            <a:r>
              <a:rPr lang="de-CH" sz="2000" dirty="0" err="1"/>
              <a:t>pas</a:t>
            </a:r>
            <a:r>
              <a:rPr lang="de-CH" sz="2000" dirty="0"/>
              <a:t> très </a:t>
            </a:r>
            <a:r>
              <a:rPr lang="de-CH" sz="2000" dirty="0" err="1"/>
              <a:t>bien</a:t>
            </a:r>
            <a:r>
              <a:rPr lang="de-CH" sz="2000" dirty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de-CH" sz="2000" dirty="0"/>
              <a:t>C’est </a:t>
            </a:r>
            <a:r>
              <a:rPr lang="de-CH" sz="2000" dirty="0" err="1"/>
              <a:t>son</a:t>
            </a:r>
            <a:r>
              <a:rPr lang="de-CH" sz="2000" dirty="0"/>
              <a:t> </a:t>
            </a:r>
            <a:r>
              <a:rPr lang="de-CH" sz="2000" dirty="0" err="1"/>
              <a:t>moment</a:t>
            </a:r>
            <a:r>
              <a:rPr lang="de-CH" sz="2000" dirty="0"/>
              <a:t> à </a:t>
            </a:r>
            <a:r>
              <a:rPr lang="de-CH" sz="2000" dirty="0" err="1"/>
              <a:t>lui</a:t>
            </a:r>
            <a:r>
              <a:rPr lang="de-CH" sz="2000" dirty="0"/>
              <a:t>, </a:t>
            </a:r>
            <a:r>
              <a:rPr lang="de-CH" sz="2000" dirty="0" err="1"/>
              <a:t>son</a:t>
            </a:r>
            <a:r>
              <a:rPr lang="de-CH" sz="2000" dirty="0"/>
              <a:t> </a:t>
            </a:r>
            <a:r>
              <a:rPr lang="de-CH" sz="2000" dirty="0" err="1"/>
              <a:t>activité</a:t>
            </a:r>
            <a:r>
              <a:rPr lang="de-CH" sz="2000" dirty="0"/>
              <a:t>. Ne </a:t>
            </a:r>
            <a:r>
              <a:rPr lang="de-CH" sz="2000" dirty="0" err="1"/>
              <a:t>vous</a:t>
            </a:r>
            <a:r>
              <a:rPr lang="de-CH" sz="2000" dirty="0"/>
              <a:t> </a:t>
            </a:r>
            <a:r>
              <a:rPr lang="de-CH" sz="2000" dirty="0" err="1"/>
              <a:t>substituez</a:t>
            </a:r>
            <a:r>
              <a:rPr lang="de-CH" sz="2000" dirty="0"/>
              <a:t> </a:t>
            </a:r>
            <a:r>
              <a:rPr lang="de-CH" sz="2000" dirty="0" err="1"/>
              <a:t>pas</a:t>
            </a:r>
            <a:r>
              <a:rPr lang="de-CH" sz="2000" dirty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de-CH" sz="2000" b="1" dirty="0"/>
              <a:t>Vos </a:t>
            </a:r>
            <a:r>
              <a:rPr lang="de-CH" sz="2000" b="1" dirty="0" err="1"/>
              <a:t>consignes</a:t>
            </a:r>
            <a:r>
              <a:rPr lang="de-CH" sz="2000" b="1" dirty="0"/>
              <a:t> </a:t>
            </a:r>
            <a:r>
              <a:rPr lang="de-CH" sz="2000" b="1" dirty="0" err="1"/>
              <a:t>tactiques</a:t>
            </a:r>
            <a:r>
              <a:rPr lang="de-CH" sz="2000" b="1" dirty="0"/>
              <a:t> </a:t>
            </a:r>
            <a:r>
              <a:rPr lang="de-CH" sz="2000" b="1" dirty="0" err="1"/>
              <a:t>sont</a:t>
            </a:r>
            <a:r>
              <a:rPr lang="de-CH" sz="2000" b="1" dirty="0"/>
              <a:t> </a:t>
            </a:r>
            <a:r>
              <a:rPr lang="de-CH" sz="2000" b="1" dirty="0" err="1"/>
              <a:t>inutiles</a:t>
            </a:r>
            <a:r>
              <a:rPr lang="de-CH" sz="2000" b="1" dirty="0"/>
              <a:t>. </a:t>
            </a:r>
            <a:r>
              <a:rPr lang="de-CH" sz="2000" dirty="0" err="1"/>
              <a:t>Votre</a:t>
            </a:r>
            <a:r>
              <a:rPr lang="de-CH" sz="2000" dirty="0"/>
              <a:t> </a:t>
            </a:r>
            <a:r>
              <a:rPr lang="de-CH" sz="2000" dirty="0" err="1"/>
              <a:t>enfant</a:t>
            </a:r>
            <a:r>
              <a:rPr lang="de-CH" sz="2000" dirty="0"/>
              <a:t> a </a:t>
            </a:r>
            <a:r>
              <a:rPr lang="de-CH" sz="2000" dirty="0" err="1"/>
              <a:t>assez</a:t>
            </a:r>
            <a:r>
              <a:rPr lang="de-CH" sz="2000" dirty="0"/>
              <a:t> à se </a:t>
            </a:r>
            <a:r>
              <a:rPr lang="de-CH" sz="2000" dirty="0" err="1"/>
              <a:t>préoccuper</a:t>
            </a:r>
            <a:r>
              <a:rPr lang="de-CH" sz="2000" dirty="0"/>
              <a:t> du </a:t>
            </a:r>
            <a:r>
              <a:rPr lang="de-CH" sz="2000" dirty="0" err="1"/>
              <a:t>ballon</a:t>
            </a:r>
            <a:r>
              <a:rPr lang="de-CH" sz="2000" dirty="0"/>
              <a:t>, des </a:t>
            </a:r>
            <a:r>
              <a:rPr lang="de-CH" sz="2000" dirty="0" err="1"/>
              <a:t>coéquipiers</a:t>
            </a:r>
            <a:r>
              <a:rPr lang="de-CH" sz="2000" dirty="0"/>
              <a:t> et des </a:t>
            </a:r>
            <a:r>
              <a:rPr lang="de-CH" sz="2000" dirty="0" err="1"/>
              <a:t>adversaires</a:t>
            </a:r>
            <a:r>
              <a:rPr lang="de-CH" sz="2000" dirty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de-CH" sz="2000" dirty="0"/>
              <a:t>Laissez le </a:t>
            </a:r>
            <a:r>
              <a:rPr lang="de-CH" sz="2000" dirty="0" err="1"/>
              <a:t>soin</a:t>
            </a:r>
            <a:r>
              <a:rPr lang="de-CH" sz="2000" dirty="0"/>
              <a:t> du </a:t>
            </a:r>
            <a:r>
              <a:rPr lang="de-CH" sz="2000" dirty="0" err="1"/>
              <a:t>coaching</a:t>
            </a:r>
            <a:r>
              <a:rPr lang="de-CH" sz="2000" dirty="0"/>
              <a:t> </a:t>
            </a:r>
            <a:r>
              <a:rPr lang="de-CH" sz="2000" dirty="0" err="1"/>
              <a:t>aux</a:t>
            </a:r>
            <a:r>
              <a:rPr lang="de-CH" sz="2000" dirty="0"/>
              <a:t> </a:t>
            </a:r>
            <a:r>
              <a:rPr lang="de-CH" sz="2000" dirty="0" err="1"/>
              <a:t>entraîneur</a:t>
            </a:r>
            <a:r>
              <a:rPr lang="de-CH" sz="2000" dirty="0"/>
              <a:t>-es</a:t>
            </a:r>
            <a:r>
              <a:rPr lang="de-CH" sz="2000" b="1" dirty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de-CH" sz="2000" dirty="0" err="1"/>
              <a:t>L‘arbitre</a:t>
            </a:r>
            <a:r>
              <a:rPr lang="de-CH" sz="2000" dirty="0"/>
              <a:t> fait de </a:t>
            </a:r>
            <a:r>
              <a:rPr lang="de-CH" sz="2000" dirty="0" err="1"/>
              <a:t>son</a:t>
            </a:r>
            <a:r>
              <a:rPr lang="de-CH" sz="2000" dirty="0"/>
              <a:t> mieux, </a:t>
            </a:r>
            <a:r>
              <a:rPr lang="de-CH" sz="2000" dirty="0" err="1"/>
              <a:t>l‘entraîneur-e</a:t>
            </a:r>
            <a:r>
              <a:rPr lang="de-CH" sz="2000" dirty="0"/>
              <a:t> </a:t>
            </a:r>
            <a:r>
              <a:rPr lang="de-CH" sz="2000" dirty="0" err="1"/>
              <a:t>aussi</a:t>
            </a:r>
            <a:r>
              <a:rPr lang="de-CH" sz="2000" dirty="0"/>
              <a:t>. </a:t>
            </a:r>
            <a:r>
              <a:rPr lang="de-CH" sz="2000" dirty="0" err="1"/>
              <a:t>Acceptez</a:t>
            </a:r>
            <a:r>
              <a:rPr lang="de-CH" sz="2000" dirty="0"/>
              <a:t> </a:t>
            </a:r>
            <a:r>
              <a:rPr lang="de-CH" sz="2000" dirty="0" err="1"/>
              <a:t>que</a:t>
            </a:r>
            <a:r>
              <a:rPr lang="de-CH" sz="2000" dirty="0"/>
              <a:t> </a:t>
            </a:r>
            <a:r>
              <a:rPr lang="de-CH" sz="2000" dirty="0" err="1"/>
              <a:t>votre</a:t>
            </a:r>
            <a:r>
              <a:rPr lang="de-CH" sz="2000" dirty="0"/>
              <a:t> </a:t>
            </a:r>
            <a:r>
              <a:rPr lang="de-CH" sz="2000" dirty="0" err="1"/>
              <a:t>enfant</a:t>
            </a:r>
            <a:r>
              <a:rPr lang="de-CH" sz="2000" dirty="0"/>
              <a:t> fasse </a:t>
            </a:r>
            <a:r>
              <a:rPr lang="de-CH" sz="2000" dirty="0" err="1"/>
              <a:t>quelques</a:t>
            </a:r>
            <a:r>
              <a:rPr lang="de-CH" sz="2000" dirty="0"/>
              <a:t> </a:t>
            </a:r>
            <a:r>
              <a:rPr lang="de-CH" sz="2000" dirty="0" err="1"/>
              <a:t>erreurs</a:t>
            </a:r>
            <a:r>
              <a:rPr lang="de-CH" sz="2000" dirty="0"/>
              <a:t>, </a:t>
            </a:r>
            <a:r>
              <a:rPr lang="de-CH" sz="2000" dirty="0" err="1"/>
              <a:t>votre</a:t>
            </a:r>
            <a:r>
              <a:rPr lang="de-CH" sz="2000" dirty="0"/>
              <a:t> </a:t>
            </a:r>
            <a:r>
              <a:rPr lang="de-CH" sz="2000" dirty="0" err="1"/>
              <a:t>critique</a:t>
            </a:r>
            <a:r>
              <a:rPr lang="de-CH" sz="2000" dirty="0"/>
              <a:t> </a:t>
            </a:r>
            <a:r>
              <a:rPr lang="de-CH" sz="2000" dirty="0" err="1"/>
              <a:t>est</a:t>
            </a:r>
            <a:r>
              <a:rPr lang="de-CH" sz="2000" dirty="0"/>
              <a:t> </a:t>
            </a:r>
            <a:r>
              <a:rPr lang="de-CH" sz="2000" dirty="0" err="1"/>
              <a:t>négative</a:t>
            </a:r>
            <a:r>
              <a:rPr lang="de-CH" sz="2000" dirty="0"/>
              <a:t> et </a:t>
            </a:r>
            <a:r>
              <a:rPr lang="de-CH" sz="2000" dirty="0" err="1"/>
              <a:t>déplacée</a:t>
            </a:r>
            <a:r>
              <a:rPr lang="de-CH" sz="2000" dirty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de-CH" sz="2000" dirty="0" err="1"/>
              <a:t>Parlez</a:t>
            </a:r>
            <a:r>
              <a:rPr lang="de-CH" sz="2000" dirty="0"/>
              <a:t> </a:t>
            </a:r>
            <a:r>
              <a:rPr lang="de-CH" sz="2000" dirty="0" err="1"/>
              <a:t>tranquillement</a:t>
            </a:r>
            <a:r>
              <a:rPr lang="de-CH" sz="2000" dirty="0"/>
              <a:t> du </a:t>
            </a:r>
            <a:r>
              <a:rPr lang="de-CH" sz="2000" dirty="0" err="1"/>
              <a:t>match</a:t>
            </a:r>
            <a:r>
              <a:rPr lang="de-CH" sz="2000" dirty="0"/>
              <a:t> à la </a:t>
            </a:r>
            <a:r>
              <a:rPr lang="de-CH" sz="2000" dirty="0" err="1"/>
              <a:t>maison</a:t>
            </a:r>
            <a:r>
              <a:rPr lang="de-CH" sz="2000" dirty="0"/>
              <a:t> et laissez </a:t>
            </a:r>
            <a:r>
              <a:rPr lang="de-CH" sz="2000" dirty="0" err="1"/>
              <a:t>votre</a:t>
            </a:r>
            <a:r>
              <a:rPr lang="de-CH" sz="2000" dirty="0"/>
              <a:t> </a:t>
            </a:r>
            <a:r>
              <a:rPr lang="de-CH" sz="2000" dirty="0" err="1"/>
              <a:t>enfant</a:t>
            </a:r>
            <a:r>
              <a:rPr lang="de-CH" sz="2000" dirty="0"/>
              <a:t> </a:t>
            </a:r>
            <a:r>
              <a:rPr lang="de-CH" sz="2000" dirty="0" err="1"/>
              <a:t>venir</a:t>
            </a:r>
            <a:r>
              <a:rPr lang="de-CH" sz="2000" dirty="0"/>
              <a:t> </a:t>
            </a:r>
            <a:r>
              <a:rPr lang="de-CH" sz="2000" dirty="0" err="1"/>
              <a:t>sur</a:t>
            </a:r>
            <a:r>
              <a:rPr lang="de-CH" sz="2000" dirty="0"/>
              <a:t> le </a:t>
            </a:r>
            <a:r>
              <a:rPr lang="de-CH" sz="2000" dirty="0" err="1"/>
              <a:t>sujet</a:t>
            </a:r>
            <a:r>
              <a:rPr lang="de-CH" sz="2000" dirty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en-US" sz="2000" b="1" dirty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000" b="1" dirty="0"/>
          </a:p>
        </p:txBody>
      </p:sp>
      <p:sp>
        <p:nvSpPr>
          <p:cNvPr id="36867" name="Rectangle 10"/>
          <p:cNvSpPr txBox="1">
            <a:spLocks noChangeArrowheads="1"/>
          </p:cNvSpPr>
          <p:nvPr/>
        </p:nvSpPr>
        <p:spPr bwMode="auto">
          <a:xfrm>
            <a:off x="1184275" y="957263"/>
            <a:ext cx="66611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rgbClr val="E6140A"/>
              </a:buClr>
              <a:buFont typeface="Times" pitchFamily="18" charset="0"/>
              <a:buNone/>
            </a:pPr>
            <a:r>
              <a:rPr lang="de-CH" sz="3000" b="1" dirty="0"/>
              <a:t>Conseils </a:t>
            </a:r>
            <a:r>
              <a:rPr lang="de-CH" sz="3000" b="1" dirty="0" err="1"/>
              <a:t>aux</a:t>
            </a:r>
            <a:r>
              <a:rPr lang="de-CH" sz="3000" b="1" dirty="0"/>
              <a:t> </a:t>
            </a:r>
            <a:r>
              <a:rPr lang="de-CH" sz="3000" b="1" dirty="0" err="1"/>
              <a:t>parents</a:t>
            </a:r>
            <a:r>
              <a:rPr lang="de-CH" sz="3000" b="1" dirty="0"/>
              <a:t> !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43045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438275"/>
            <a:ext cx="8352928" cy="910605"/>
          </a:xfrm>
        </p:spPr>
        <p:txBody>
          <a:bodyPr>
            <a:noAutofit/>
          </a:bodyPr>
          <a:lstStyle/>
          <a:p>
            <a:r>
              <a:rPr lang="fr-FR" sz="3000" dirty="0"/>
              <a:t>Engagement dans le club :</a:t>
            </a:r>
            <a:br>
              <a:rPr lang="fr-FR" sz="3000" dirty="0"/>
            </a:br>
            <a:r>
              <a:rPr lang="fr-FR" sz="3000" dirty="0"/>
              <a:t>possibilités pour les parents</a:t>
            </a:r>
            <a:br>
              <a:rPr lang="fr-FR" sz="3000" dirty="0"/>
            </a:br>
            <a:br>
              <a:rPr lang="de-DE" sz="3000" dirty="0"/>
            </a:br>
            <a:br>
              <a:rPr lang="de-DE" sz="3000" dirty="0"/>
            </a:br>
            <a:endParaRPr lang="de-DE" sz="3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14029F3-2C64-4DDA-A8F8-7D6671E4F589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11560" y="2348880"/>
            <a:ext cx="7324725" cy="39673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i="1" dirty="0"/>
              <a:t>L’engagement des parents constitue le fondement de toute section du football des enfants opérante.</a:t>
            </a:r>
            <a:endParaRPr lang="fr-CH" i="1" dirty="0"/>
          </a:p>
          <a:p>
            <a:pPr marL="0" indent="0">
              <a:buClrTx/>
              <a:buNone/>
            </a:pPr>
            <a:endParaRPr lang="de-DE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de-DE" sz="2800" b="1" dirty="0" err="1">
                <a:solidFill>
                  <a:srgbClr val="0000FF"/>
                </a:solidFill>
              </a:rPr>
              <a:t>Soutiens</a:t>
            </a:r>
            <a:r>
              <a:rPr lang="de-DE" sz="2800" b="1" dirty="0">
                <a:solidFill>
                  <a:srgbClr val="0000FF"/>
                </a:solidFill>
              </a:rPr>
              <a:t> souhaités :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</a:pPr>
            <a:r>
              <a:rPr lang="de-DE" sz="2800" b="1" dirty="0" err="1">
                <a:solidFill>
                  <a:srgbClr val="0000FF"/>
                </a:solidFill>
              </a:rPr>
              <a:t>Covoiturage</a:t>
            </a:r>
            <a:r>
              <a:rPr lang="de-DE" sz="2800" b="1" dirty="0">
                <a:solidFill>
                  <a:srgbClr val="0000FF"/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</a:pPr>
            <a:r>
              <a:rPr lang="de-DE" sz="2800" b="1" dirty="0" err="1">
                <a:solidFill>
                  <a:srgbClr val="0000FF"/>
                </a:solidFill>
              </a:rPr>
              <a:t>Aides</a:t>
            </a:r>
            <a:r>
              <a:rPr lang="de-DE" sz="2800" b="1" dirty="0">
                <a:solidFill>
                  <a:srgbClr val="0000FF"/>
                </a:solidFill>
              </a:rPr>
              <a:t> </a:t>
            </a:r>
            <a:r>
              <a:rPr lang="de-DE" sz="2800" b="1" dirty="0" err="1">
                <a:solidFill>
                  <a:srgbClr val="0000FF"/>
                </a:solidFill>
              </a:rPr>
              <a:t>lors</a:t>
            </a:r>
            <a:r>
              <a:rPr lang="de-DE" sz="2800" b="1" dirty="0">
                <a:solidFill>
                  <a:srgbClr val="0000FF"/>
                </a:solidFill>
              </a:rPr>
              <a:t> des </a:t>
            </a:r>
            <a:r>
              <a:rPr lang="de-DE" sz="2800" b="1" dirty="0" err="1">
                <a:solidFill>
                  <a:srgbClr val="0000FF"/>
                </a:solidFill>
              </a:rPr>
              <a:t>tournois</a:t>
            </a:r>
            <a:endParaRPr lang="de-DE" sz="2800" b="1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</a:pPr>
            <a:r>
              <a:rPr lang="de-DE" sz="2800" b="1" dirty="0" err="1">
                <a:solidFill>
                  <a:srgbClr val="0000FF"/>
                </a:solidFill>
              </a:rPr>
              <a:t>Lavage</a:t>
            </a:r>
            <a:r>
              <a:rPr lang="de-DE" sz="2800" b="1" dirty="0">
                <a:solidFill>
                  <a:srgbClr val="0000FF"/>
                </a:solidFill>
              </a:rPr>
              <a:t> des </a:t>
            </a:r>
            <a:r>
              <a:rPr lang="de-DE" sz="2800" b="1" dirty="0" err="1">
                <a:solidFill>
                  <a:srgbClr val="0000FF"/>
                </a:solidFill>
              </a:rPr>
              <a:t>équipements</a:t>
            </a:r>
            <a:endParaRPr lang="de-DE" sz="2800" b="1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</a:pPr>
            <a:r>
              <a:rPr lang="de-DE" sz="2800" b="1" dirty="0" err="1">
                <a:solidFill>
                  <a:srgbClr val="0000FF"/>
                </a:solidFill>
              </a:rPr>
              <a:t>Spectateurs</a:t>
            </a:r>
            <a:endParaRPr lang="de-DE" sz="2800" b="1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</a:pPr>
            <a:r>
              <a:rPr lang="de-DE" sz="2800" b="1" dirty="0">
                <a:solidFill>
                  <a:srgbClr val="0000FF"/>
                </a:solidFill>
              </a:rPr>
              <a:t>…</a:t>
            </a:r>
          </a:p>
          <a:p>
            <a:pPr marL="0" indent="0">
              <a:buClrTx/>
              <a:buNone/>
            </a:pPr>
            <a:endParaRPr lang="de-DE" dirty="0"/>
          </a:p>
          <a:p>
            <a:pPr marL="0" indent="0">
              <a:buClrTx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9184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454205" cy="1008112"/>
          </a:xfrm>
        </p:spPr>
        <p:txBody>
          <a:bodyPr>
            <a:noAutofit/>
          </a:bodyPr>
          <a:lstStyle/>
          <a:p>
            <a:r>
              <a:rPr lang="fr-CH" sz="3000" dirty="0"/>
              <a:t>Les informations particulières de chaque enfants sont transmises à l‘entraîneur-e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6982" y="2185565"/>
            <a:ext cx="8229600" cy="4353347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400" b="1" dirty="0" err="1">
                <a:solidFill>
                  <a:srgbClr val="0000FF"/>
                </a:solidFill>
              </a:rPr>
              <a:t>Communiquer</a:t>
            </a:r>
            <a:r>
              <a:rPr lang="de-DE" sz="2400" b="1" dirty="0">
                <a:solidFill>
                  <a:srgbClr val="0000FF"/>
                </a:solidFill>
              </a:rPr>
              <a:t> </a:t>
            </a:r>
            <a:r>
              <a:rPr lang="de-DE" sz="2400" b="1" dirty="0" err="1">
                <a:solidFill>
                  <a:srgbClr val="0000FF"/>
                </a:solidFill>
              </a:rPr>
              <a:t>svp</a:t>
            </a:r>
            <a:r>
              <a:rPr lang="de-DE" sz="2400" b="1" dirty="0">
                <a:solidFill>
                  <a:srgbClr val="0000FF"/>
                </a:solidFill>
              </a:rPr>
              <a:t>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2400" b="1" dirty="0">
                <a:solidFill>
                  <a:srgbClr val="0000FF"/>
                </a:solidFill>
              </a:rPr>
              <a:t>Les </a:t>
            </a:r>
            <a:r>
              <a:rPr lang="de-DE" sz="2400" b="1" dirty="0" err="1">
                <a:solidFill>
                  <a:srgbClr val="0000FF"/>
                </a:solidFill>
              </a:rPr>
              <a:t>allergies</a:t>
            </a:r>
            <a:r>
              <a:rPr lang="de-DE" sz="2400" b="1" dirty="0">
                <a:solidFill>
                  <a:srgbClr val="0000FF"/>
                </a:solidFill>
              </a:rPr>
              <a:t> ? (</a:t>
            </a:r>
            <a:r>
              <a:rPr lang="de-DE" sz="2400" b="1" dirty="0" err="1">
                <a:solidFill>
                  <a:srgbClr val="0000FF"/>
                </a:solidFill>
              </a:rPr>
              <a:t>pollen</a:t>
            </a:r>
            <a:r>
              <a:rPr lang="de-DE" sz="2400" b="1" dirty="0">
                <a:solidFill>
                  <a:srgbClr val="0000FF"/>
                </a:solidFill>
              </a:rPr>
              <a:t>, </a:t>
            </a:r>
            <a:r>
              <a:rPr lang="de-DE" sz="2400" b="1" dirty="0" err="1">
                <a:solidFill>
                  <a:srgbClr val="0000FF"/>
                </a:solidFill>
              </a:rPr>
              <a:t>piqûres</a:t>
            </a:r>
            <a:r>
              <a:rPr lang="de-DE" sz="2400" b="1" dirty="0">
                <a:solidFill>
                  <a:srgbClr val="0000FF"/>
                </a:solidFill>
              </a:rPr>
              <a:t> </a:t>
            </a:r>
            <a:r>
              <a:rPr lang="de-DE" sz="2400" b="1" dirty="0" err="1">
                <a:solidFill>
                  <a:srgbClr val="0000FF"/>
                </a:solidFill>
              </a:rPr>
              <a:t>d'insectes</a:t>
            </a:r>
            <a:r>
              <a:rPr lang="de-DE" sz="2400" b="1" dirty="0">
                <a:solidFill>
                  <a:srgbClr val="0000FF"/>
                </a:solidFill>
              </a:rPr>
              <a:t>, etc.)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2400" b="1" dirty="0">
                <a:solidFill>
                  <a:srgbClr val="0000FF"/>
                </a:solidFill>
              </a:rPr>
              <a:t>Les </a:t>
            </a:r>
            <a:r>
              <a:rPr lang="de-DE" sz="2400" b="1" dirty="0" err="1">
                <a:solidFill>
                  <a:srgbClr val="0000FF"/>
                </a:solidFill>
              </a:rPr>
              <a:t>maladies</a:t>
            </a:r>
            <a:r>
              <a:rPr lang="de-DE" sz="2400" b="1" dirty="0">
                <a:solidFill>
                  <a:srgbClr val="0000FF"/>
                </a:solidFill>
              </a:rPr>
              <a:t> ? (</a:t>
            </a:r>
            <a:r>
              <a:rPr lang="de-DE" sz="2400" b="1" dirty="0" err="1">
                <a:solidFill>
                  <a:srgbClr val="0000FF"/>
                </a:solidFill>
              </a:rPr>
              <a:t>asthme</a:t>
            </a:r>
            <a:r>
              <a:rPr lang="de-DE" sz="2400" b="1" dirty="0">
                <a:solidFill>
                  <a:srgbClr val="0000FF"/>
                </a:solidFill>
              </a:rPr>
              <a:t>, etc.)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2400" b="1" dirty="0">
                <a:solidFill>
                  <a:srgbClr val="0000FF"/>
                </a:solidFill>
              </a:rPr>
              <a:t>Situation familiale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2400" b="1" dirty="0">
                <a:solidFill>
                  <a:srgbClr val="0000FF"/>
                </a:solidFill>
              </a:rPr>
              <a:t>…</a:t>
            </a:r>
          </a:p>
          <a:p>
            <a:pPr marL="0" indent="0">
              <a:buNone/>
            </a:pPr>
            <a:endParaRPr lang="fr-CH" sz="2400" b="1" dirty="0">
              <a:solidFill>
                <a:srgbClr val="0000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14029F3-2C64-4DDA-A8F8-7D6671E4F589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532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000" dirty="0" err="1"/>
              <a:t>Perspectives</a:t>
            </a:r>
            <a:r>
              <a:rPr lang="de-DE" sz="3000" dirty="0"/>
              <a:t> et </a:t>
            </a:r>
            <a:r>
              <a:rPr lang="de-DE" sz="3000" dirty="0" err="1"/>
              <a:t>dates</a:t>
            </a:r>
            <a:endParaRPr lang="de-DE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94865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2400" b="1" dirty="0"/>
              <a:t>Plan </a:t>
            </a:r>
            <a:r>
              <a:rPr lang="de-DE" sz="2500" b="1" dirty="0" err="1"/>
              <a:t>annuel</a:t>
            </a:r>
            <a:r>
              <a:rPr lang="de-DE" sz="2500" b="1" dirty="0"/>
              <a:t> 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de-DE" sz="2500" b="1" dirty="0" err="1"/>
              <a:t>Début</a:t>
            </a:r>
            <a:r>
              <a:rPr lang="de-DE" sz="2500" b="1" dirty="0"/>
              <a:t> / Fin de la </a:t>
            </a:r>
            <a:r>
              <a:rPr lang="de-DE" sz="2500" b="1" dirty="0" err="1"/>
              <a:t>saison</a:t>
            </a:r>
            <a:endParaRPr lang="de-DE" sz="2500" b="1" dirty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de-DE" sz="2500" b="1" dirty="0"/>
              <a:t>Réunions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de-DE" sz="2500" b="1" dirty="0" err="1"/>
              <a:t>Evénements</a:t>
            </a:r>
            <a:r>
              <a:rPr lang="de-DE" sz="2500" b="1" dirty="0"/>
              <a:t> </a:t>
            </a:r>
            <a:r>
              <a:rPr lang="de-DE" sz="2500" b="1" dirty="0" err="1"/>
              <a:t>spéciaux</a:t>
            </a:r>
            <a:endParaRPr lang="de-DE" sz="2500" b="1" dirty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de-DE" sz="2500" b="1" dirty="0" err="1"/>
              <a:t>Entraînements</a:t>
            </a:r>
            <a:r>
              <a:rPr lang="de-DE" sz="2500" b="1" dirty="0"/>
              <a:t> en </a:t>
            </a:r>
            <a:r>
              <a:rPr lang="de-DE" sz="2500" b="1" dirty="0" err="1"/>
              <a:t>salle</a:t>
            </a:r>
            <a:endParaRPr lang="de-DE" sz="2500" b="1" dirty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de-DE" sz="2500" b="1" dirty="0" err="1"/>
              <a:t>Sorties</a:t>
            </a:r>
            <a:endParaRPr lang="de-DE" sz="2500" b="1" dirty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de-DE" sz="2500" b="1" dirty="0" err="1"/>
              <a:t>Tournois</a:t>
            </a:r>
            <a:endParaRPr lang="de-DE" sz="2500" b="1" dirty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de-DE" sz="2500" b="1" dirty="0"/>
              <a:t>Repas </a:t>
            </a:r>
            <a:r>
              <a:rPr lang="de-DE" sz="2500" b="1" dirty="0" err="1"/>
              <a:t>d‘équipe</a:t>
            </a:r>
            <a:endParaRPr lang="de-DE" sz="2500" b="1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2500" b="1" dirty="0" err="1"/>
              <a:t>Cotisation</a:t>
            </a:r>
            <a:r>
              <a:rPr lang="de-DE" sz="2500" b="1" dirty="0"/>
              <a:t> annuelle </a:t>
            </a:r>
            <a:r>
              <a:rPr lang="de-DE" sz="2500" b="1" dirty="0" err="1"/>
              <a:t>pour</a:t>
            </a:r>
            <a:r>
              <a:rPr lang="de-DE" sz="2500" b="1" dirty="0"/>
              <a:t> les </a:t>
            </a:r>
            <a:r>
              <a:rPr lang="de-DE" sz="2500" b="1" dirty="0" err="1"/>
              <a:t>membres</a:t>
            </a:r>
            <a:r>
              <a:rPr lang="de-DE" sz="2500" b="1" dirty="0"/>
              <a:t> du </a:t>
            </a:r>
            <a:r>
              <a:rPr lang="de-DE" sz="2500" b="1" dirty="0" err="1"/>
              <a:t>club</a:t>
            </a:r>
            <a:endParaRPr lang="de-DE" sz="2500" b="1" dirty="0"/>
          </a:p>
          <a:p>
            <a:endParaRPr lang="de-DE" sz="2400" b="1" dirty="0">
              <a:solidFill>
                <a:srgbClr val="E6140A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14029F3-2C64-4DDA-A8F8-7D6671E4F589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70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L’engagement des parents constitue le fondement de toutes sections juniors.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Sans vous, rien n’est possible!</a:t>
            </a:r>
            <a:endParaRPr lang="fr-CH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fr-CH" sz="4000" b="1" dirty="0"/>
          </a:p>
          <a:p>
            <a:pPr marL="0" indent="0" algn="ctr">
              <a:buNone/>
            </a:pPr>
            <a:r>
              <a:rPr lang="fr-CH" sz="4000" b="1" dirty="0"/>
              <a:t>Un grand merci à vous! 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48503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757988" y="6524625"/>
            <a:ext cx="1905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FB2AA81-A63E-4082-BFFA-831F37DBB435}" type="slidenum">
              <a:rPr lang="de-DE" smtClean="0">
                <a:ea typeface="ＭＳ Ｐゴシック" pitchFamily="34" charset="-128"/>
              </a:rPr>
              <a:pPr/>
              <a:t>20</a:t>
            </a:fld>
            <a:endParaRPr lang="de-DE">
              <a:ea typeface="ＭＳ Ｐゴシック" pitchFamily="34" charset="-128"/>
            </a:endParaRP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16113"/>
            <a:ext cx="7791450" cy="456723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sz="2000" b="1" dirty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000" b="1" dirty="0"/>
          </a:p>
        </p:txBody>
      </p:sp>
      <p:sp>
        <p:nvSpPr>
          <p:cNvPr id="36867" name="Rectangle 10"/>
          <p:cNvSpPr txBox="1">
            <a:spLocks noChangeArrowheads="1"/>
          </p:cNvSpPr>
          <p:nvPr/>
        </p:nvSpPr>
        <p:spPr bwMode="auto">
          <a:xfrm>
            <a:off x="1184275" y="957263"/>
            <a:ext cx="66611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rgbClr val="E6140A"/>
              </a:buClr>
              <a:buFont typeface="Times" pitchFamily="18" charset="0"/>
              <a:buNone/>
            </a:pPr>
            <a:r>
              <a:rPr lang="de-CH" sz="4800" b="1" dirty="0" err="1"/>
              <a:t>Vacances</a:t>
            </a:r>
            <a:r>
              <a:rPr lang="de-CH" sz="4800" b="1" dirty="0"/>
              <a:t>…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35583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52326"/>
            <a:ext cx="8229600" cy="43533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CH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CH" dirty="0"/>
              <a:t>Le club se présente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CH" dirty="0"/>
              <a:t>Les entraîneur-es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CH" dirty="0"/>
              <a:t>L’entraîneur-e comme personnalité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CH" dirty="0"/>
              <a:t>Notre philosophie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CH" dirty="0"/>
              <a:t>Nos attentes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CH" dirty="0"/>
              <a:t>Les entraînements et les matches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CH" dirty="0"/>
              <a:t>Conseils aux parents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CH" dirty="0"/>
              <a:t>Questions ?</a:t>
            </a: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609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Le club se présente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La/le responsable des </a:t>
            </a:r>
            <a:r>
              <a:rPr lang="fr-CH" dirty="0" err="1"/>
              <a:t>junior-es</a:t>
            </a:r>
            <a:endParaRPr lang="fr-CH" dirty="0"/>
          </a:p>
          <a:p>
            <a:r>
              <a:rPr lang="fr-CH" dirty="0"/>
              <a:t>La/le responsable du foot des enfants</a:t>
            </a:r>
          </a:p>
          <a:p>
            <a:r>
              <a:rPr lang="fr-CH" dirty="0"/>
              <a:t>Un membre du Comité</a:t>
            </a:r>
          </a:p>
          <a:p>
            <a:r>
              <a:rPr lang="fr-CH" dirty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302795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8263" y="515117"/>
            <a:ext cx="7324725" cy="932657"/>
          </a:xfrm>
        </p:spPr>
        <p:txBody>
          <a:bodyPr>
            <a:normAutofit fontScale="90000"/>
          </a:bodyPr>
          <a:lstStyle/>
          <a:p>
            <a:pPr algn="ctr"/>
            <a:r>
              <a:rPr lang="fr-CH" sz="3000" dirty="0"/>
              <a:t>Equipe </a:t>
            </a:r>
            <a:r>
              <a:rPr lang="fr-CH" sz="3000" dirty="0" err="1"/>
              <a:t>Junior-es</a:t>
            </a:r>
            <a:r>
              <a:rPr lang="fr-CH" sz="3000" dirty="0"/>
              <a:t> du FC …..</a:t>
            </a:r>
            <a:br>
              <a:rPr lang="fr-CH" sz="3000" dirty="0"/>
            </a:br>
            <a:r>
              <a:rPr lang="fr-CH" sz="3000" dirty="0"/>
              <a:t>Saison 2022-2023</a:t>
            </a:r>
            <a:endParaRPr lang="de-DE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0225" y="1556792"/>
            <a:ext cx="8424936" cy="496783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</a:pPr>
            <a:r>
              <a:rPr lang="de-DE" sz="2400" b="1" dirty="0" err="1"/>
              <a:t>Entraîneur-e</a:t>
            </a:r>
            <a:r>
              <a:rPr lang="de-DE" sz="2400" b="1" dirty="0"/>
              <a:t>(s) 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</a:pPr>
            <a:r>
              <a:rPr lang="de-DE" sz="2200" dirty="0" err="1"/>
              <a:t>Nom</a:t>
            </a:r>
            <a:r>
              <a:rPr lang="de-DE" sz="2200" dirty="0"/>
              <a:t>, </a:t>
            </a:r>
            <a:r>
              <a:rPr lang="de-DE" sz="2200" dirty="0" err="1"/>
              <a:t>Prénom</a:t>
            </a:r>
            <a:endParaRPr lang="de-DE" sz="2200" dirty="0"/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</a:pPr>
            <a:r>
              <a:rPr lang="de-DE" sz="2200" dirty="0" err="1"/>
              <a:t>Données</a:t>
            </a:r>
            <a:r>
              <a:rPr lang="de-DE" sz="2200" dirty="0"/>
              <a:t> </a:t>
            </a:r>
            <a:r>
              <a:rPr lang="de-DE" sz="2200" dirty="0" err="1"/>
              <a:t>personnelles</a:t>
            </a:r>
            <a:endParaRPr lang="de-DE" sz="2200" dirty="0"/>
          </a:p>
          <a:p>
            <a:pPr lvl="2">
              <a:spcBef>
                <a:spcPts val="600"/>
              </a:spcBef>
              <a:spcAft>
                <a:spcPts val="600"/>
              </a:spcAft>
              <a:buClrTx/>
            </a:pPr>
            <a:r>
              <a:rPr lang="de-DE" sz="2000" dirty="0"/>
              <a:t>Age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Tx/>
            </a:pPr>
            <a:r>
              <a:rPr lang="de-DE" sz="2000" dirty="0"/>
              <a:t>Profession / </a:t>
            </a:r>
            <a:r>
              <a:rPr lang="de-DE" sz="2000" dirty="0" err="1"/>
              <a:t>Fromation</a:t>
            </a:r>
            <a:endParaRPr lang="de-DE" sz="2000" dirty="0"/>
          </a:p>
          <a:p>
            <a:pPr lvl="2">
              <a:spcBef>
                <a:spcPts val="600"/>
              </a:spcBef>
              <a:spcAft>
                <a:spcPts val="600"/>
              </a:spcAft>
              <a:buClrTx/>
            </a:pPr>
            <a:r>
              <a:rPr lang="de-DE" sz="2000" dirty="0"/>
              <a:t>Hobby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Tx/>
            </a:pPr>
            <a:r>
              <a:rPr lang="de-DE" sz="2000" dirty="0" err="1"/>
              <a:t>Entraîneur-e</a:t>
            </a:r>
            <a:r>
              <a:rPr lang="de-DE" sz="2000" dirty="0"/>
              <a:t> </a:t>
            </a:r>
            <a:r>
              <a:rPr lang="de-DE" sz="2000" dirty="0" err="1"/>
              <a:t>depuis</a:t>
            </a:r>
            <a:r>
              <a:rPr lang="de-DE" sz="2000" dirty="0"/>
              <a:t>...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Tx/>
            </a:pPr>
            <a:r>
              <a:rPr lang="de-DE" sz="2000" dirty="0"/>
              <a:t>Diplôme(s) </a:t>
            </a:r>
            <a:r>
              <a:rPr lang="de-DE" sz="2000" dirty="0" err="1"/>
              <a:t>obtenu</a:t>
            </a:r>
            <a:r>
              <a:rPr lang="de-DE" sz="2000" dirty="0"/>
              <a:t>(s)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</a:pPr>
            <a:r>
              <a:rPr lang="de-DE" sz="2200" dirty="0" err="1"/>
              <a:t>Coordonnées</a:t>
            </a:r>
            <a:r>
              <a:rPr lang="de-DE" sz="2200" dirty="0"/>
              <a:t> :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Tx/>
            </a:pPr>
            <a:r>
              <a:rPr lang="de-DE" sz="2000" dirty="0" err="1"/>
              <a:t>téléphone</a:t>
            </a:r>
            <a:endParaRPr lang="de-DE" sz="2000" dirty="0"/>
          </a:p>
          <a:p>
            <a:pPr lvl="2">
              <a:spcBef>
                <a:spcPts val="600"/>
              </a:spcBef>
              <a:spcAft>
                <a:spcPts val="600"/>
              </a:spcAft>
              <a:buClrTx/>
            </a:pPr>
            <a:r>
              <a:rPr lang="de-DE" sz="2000" dirty="0" err="1"/>
              <a:t>e-mail</a:t>
            </a:r>
            <a:endParaRPr lang="de-DE" sz="2400" dirty="0"/>
          </a:p>
          <a:p>
            <a:pPr>
              <a:buClrTx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>
          <a:xfrm>
            <a:off x="6757988" y="6524625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E6140A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fld id="{514029F3-2C64-4DDA-A8F8-7D6671E4F589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160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CH" dirty="0"/>
            </a:br>
            <a:r>
              <a:rPr lang="fr-CH" dirty="0"/>
              <a:t>L’entraîneur-e comme </a:t>
            </a:r>
            <a:br>
              <a:rPr lang="fr-CH" dirty="0"/>
            </a:br>
            <a:r>
              <a:rPr lang="fr-CH" dirty="0"/>
              <a:t>personnalité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629" y="1772816"/>
            <a:ext cx="8229600" cy="4353347"/>
          </a:xfrm>
        </p:spPr>
        <p:txBody>
          <a:bodyPr/>
          <a:lstStyle/>
          <a:p>
            <a:pPr marL="0" indent="0">
              <a:buNone/>
            </a:pPr>
            <a:endParaRPr lang="fr-CH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fr-CH" dirty="0"/>
              <a:t>L’entraîneur-e privilégie le jeune et ses progrès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fr-CH" dirty="0"/>
              <a:t>L’entraîneur-e est exigent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fr-CH" dirty="0"/>
              <a:t>L’entraîneur-e coache la semaine et «observe» le jour du match</a:t>
            </a: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2177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b="1" dirty="0"/>
              <a:t>Notre </a:t>
            </a:r>
            <a:r>
              <a:rPr lang="de-CH" b="1" dirty="0" err="1"/>
              <a:t>philosophie</a:t>
            </a:r>
            <a:br>
              <a:rPr lang="en-US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CH" dirty="0"/>
              <a:t>Avoir du plaisir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CH" dirty="0"/>
              <a:t>Avoir une réelle attitude de travail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CH" dirty="0"/>
              <a:t>Attitude positive et encourageante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CH" dirty="0"/>
              <a:t>Faire preuve d’autodiscipline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CH" dirty="0"/>
              <a:t>Responsabilisation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CH" dirty="0"/>
              <a:t>Le Jeu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CH" dirty="0"/>
              <a:t>Travail sur les «outils» techniques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fr-CH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JOUEUR/EUSE EST AU CENTRE DE NOS PREOCCUPATIONS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9132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4000" dirty="0"/>
            </a:br>
            <a:r>
              <a:rPr lang="fr-FR" sz="4000" dirty="0"/>
              <a:t>La philosophie du club au niveau du football des enfants</a:t>
            </a:r>
            <a:br>
              <a:rPr lang="fr-FR" dirty="0"/>
            </a:b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507288" cy="4353347"/>
          </a:xfrm>
        </p:spPr>
        <p:txBody>
          <a:bodyPr>
            <a:normAutofit fontScale="70000" lnSpcReduction="20000"/>
          </a:bodyPr>
          <a:lstStyle/>
          <a:p>
            <a:pPr marL="0" indent="0">
              <a:buClrTx/>
              <a:buNone/>
            </a:pPr>
            <a:r>
              <a:rPr lang="de-DE" sz="4400" b="1" dirty="0"/>
              <a:t>Notre </a:t>
            </a:r>
            <a:r>
              <a:rPr lang="de-DE" sz="4400" b="1" dirty="0" err="1"/>
              <a:t>position</a:t>
            </a:r>
            <a:endParaRPr lang="de-DE" sz="4400" b="1" dirty="0"/>
          </a:p>
          <a:p>
            <a:pPr marL="0" indent="0">
              <a:buNone/>
            </a:pPr>
            <a:r>
              <a:rPr lang="fr-FR" dirty="0"/>
              <a:t>Chaque enfant </a:t>
            </a:r>
            <a:r>
              <a:rPr lang="fr-FR" sz="4400" b="1" dirty="0"/>
              <a:t>est doué </a:t>
            </a:r>
            <a:r>
              <a:rPr lang="fr-FR" dirty="0"/>
              <a:t>et a le droit de jouer sur la base du fair-play et du respect.</a:t>
            </a:r>
            <a:endParaRPr lang="de-CH" dirty="0"/>
          </a:p>
          <a:p>
            <a:pPr marL="0" indent="0">
              <a:buClrTx/>
              <a:buNone/>
            </a:pPr>
            <a:endParaRPr lang="de-CH" b="1" dirty="0"/>
          </a:p>
          <a:p>
            <a:pPr marL="0" indent="0">
              <a:buClrTx/>
              <a:buNone/>
            </a:pPr>
            <a:r>
              <a:rPr lang="de-CH" sz="4400" b="1" dirty="0"/>
              <a:t>Notre </a:t>
            </a:r>
            <a:r>
              <a:rPr lang="de-CH" sz="4400" b="1" dirty="0" err="1"/>
              <a:t>vision</a:t>
            </a:r>
            <a:endParaRPr lang="de-CH" sz="4400" b="1" dirty="0"/>
          </a:p>
          <a:p>
            <a:pPr marL="0" indent="0">
              <a:buNone/>
            </a:pPr>
            <a:r>
              <a:rPr lang="de-CH" dirty="0"/>
              <a:t>« </a:t>
            </a:r>
            <a:r>
              <a:rPr lang="de-CH" dirty="0" err="1"/>
              <a:t>Rire</a:t>
            </a:r>
            <a:r>
              <a:rPr lang="de-CH" dirty="0"/>
              <a:t>, </a:t>
            </a:r>
            <a:r>
              <a:rPr lang="de-CH" dirty="0" err="1"/>
              <a:t>apprendre</a:t>
            </a:r>
            <a:r>
              <a:rPr lang="de-CH" dirty="0"/>
              <a:t>, </a:t>
            </a:r>
            <a:r>
              <a:rPr lang="de-CH" dirty="0" err="1"/>
              <a:t>réaliser</a:t>
            </a:r>
            <a:r>
              <a:rPr lang="de-CH" dirty="0"/>
              <a:t> </a:t>
            </a:r>
            <a:r>
              <a:rPr lang="de-CH" dirty="0" err="1"/>
              <a:t>une</a:t>
            </a:r>
            <a:r>
              <a:rPr lang="de-CH" dirty="0"/>
              <a:t> </a:t>
            </a:r>
            <a:r>
              <a:rPr lang="de-CH" dirty="0" err="1"/>
              <a:t>performance</a:t>
            </a:r>
            <a:r>
              <a:rPr lang="de-CH" dirty="0"/>
              <a:t> »</a:t>
            </a:r>
          </a:p>
          <a:p>
            <a:r>
              <a:rPr lang="fr-FR" b="1" dirty="0"/>
              <a:t>Rire </a:t>
            </a:r>
            <a:r>
              <a:rPr lang="fr-FR" dirty="0"/>
              <a:t>pour le plaisir d’être physiquement actif et vivre l’expérience </a:t>
            </a:r>
            <a:r>
              <a:rPr lang="de-CH" dirty="0"/>
              <a:t>du </a:t>
            </a:r>
            <a:r>
              <a:rPr lang="de-CH" dirty="0" err="1"/>
              <a:t>groupe</a:t>
            </a:r>
            <a:r>
              <a:rPr lang="de-CH" dirty="0"/>
              <a:t>.</a:t>
            </a:r>
          </a:p>
          <a:p>
            <a:r>
              <a:rPr lang="fr-FR" b="1" dirty="0"/>
              <a:t>Apprendre </a:t>
            </a:r>
            <a:r>
              <a:rPr lang="fr-FR" dirty="0"/>
              <a:t>pour connaître ses possibilités psychiques et physiques ainsi que réaliser des progrès en compagnie d’autres enfants.</a:t>
            </a:r>
          </a:p>
          <a:p>
            <a:r>
              <a:rPr lang="de-CH" b="1" dirty="0" err="1"/>
              <a:t>Réaliser</a:t>
            </a:r>
            <a:r>
              <a:rPr lang="de-CH" b="1" dirty="0"/>
              <a:t> </a:t>
            </a:r>
            <a:r>
              <a:rPr lang="de-CH" b="1" dirty="0" err="1"/>
              <a:t>une</a:t>
            </a:r>
            <a:r>
              <a:rPr lang="de-CH" b="1" dirty="0"/>
              <a:t> </a:t>
            </a:r>
            <a:r>
              <a:rPr lang="de-CH" b="1" dirty="0" err="1"/>
              <a:t>performance</a:t>
            </a:r>
            <a:r>
              <a:rPr lang="de-CH" b="1" dirty="0"/>
              <a:t> </a:t>
            </a:r>
            <a:r>
              <a:rPr lang="de-CH" dirty="0" err="1"/>
              <a:t>pour</a:t>
            </a:r>
            <a:r>
              <a:rPr lang="de-CH" dirty="0"/>
              <a:t> </a:t>
            </a:r>
            <a:r>
              <a:rPr lang="fr-FR" dirty="0"/>
              <a:t>l’effort en soi et l’évaluation </a:t>
            </a:r>
            <a:r>
              <a:rPr lang="de-CH" dirty="0" err="1"/>
              <a:t>personnelle</a:t>
            </a:r>
            <a:r>
              <a:rPr lang="de-CH" dirty="0"/>
              <a:t> de </a:t>
            </a:r>
            <a:r>
              <a:rPr lang="de-CH" dirty="0" err="1"/>
              <a:t>ses</a:t>
            </a:r>
            <a:r>
              <a:rPr lang="de-CH" dirty="0"/>
              <a:t> </a:t>
            </a:r>
            <a:r>
              <a:rPr lang="de-CH" dirty="0" err="1"/>
              <a:t>réalisations</a:t>
            </a:r>
            <a:r>
              <a:rPr lang="de-CH" dirty="0"/>
              <a:t>.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94771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Le football des enfants n’est pas une version réduite du </a:t>
            </a:r>
            <a:r>
              <a:rPr lang="de-CH" dirty="0"/>
              <a:t>football des adultes.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Lors de nos événements tous les enfants peuvent jouer </a:t>
            </a:r>
            <a:r>
              <a:rPr lang="fr-FR" sz="4400" dirty="0">
                <a:solidFill>
                  <a:srgbClr val="0000FF"/>
                </a:solidFill>
              </a:rPr>
              <a:t>dans l’insouciance.</a:t>
            </a:r>
            <a:endParaRPr lang="fr-FR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Toutes les équipes effectuent le même nombre de matchs, </a:t>
            </a:r>
            <a:r>
              <a:rPr lang="fr-FR" sz="4400" dirty="0">
                <a:solidFill>
                  <a:srgbClr val="0000FF"/>
                </a:solidFill>
              </a:rPr>
              <a:t>sans temps mort.</a:t>
            </a:r>
            <a:endParaRPr lang="fr-FR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Les classements et les distinctions ne font pas partie de notre culture pour le football des enfants.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69229222"/>
      </p:ext>
    </p:extLst>
  </p:cSld>
  <p:clrMapOvr>
    <a:masterClrMapping/>
  </p:clrMapOvr>
</p:sld>
</file>

<file path=ppt/theme/theme1.xml><?xml version="1.0" encoding="utf-8"?>
<a:theme xmlns:a="http://schemas.openxmlformats.org/drawingml/2006/main" name="ppt4759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ANF</Template>
  <TotalTime>30</TotalTime>
  <Words>887</Words>
  <Application>Microsoft Macintosh PowerPoint</Application>
  <PresentationFormat>Affichage à l'écran (4:3)</PresentationFormat>
  <Paragraphs>145</Paragraphs>
  <Slides>20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</vt:lpstr>
      <vt:lpstr>Wingdings</vt:lpstr>
      <vt:lpstr>ppt4759.tmp</vt:lpstr>
      <vt:lpstr>Bienvenue !</vt:lpstr>
      <vt:lpstr>Présentation PowerPoint</vt:lpstr>
      <vt:lpstr>Présentation PowerPoint</vt:lpstr>
      <vt:lpstr>Le club se présente</vt:lpstr>
      <vt:lpstr>Equipe Junior-es du FC ….. Saison 2022-2023</vt:lpstr>
      <vt:lpstr> L’entraîneur-e comme  personnalité</vt:lpstr>
      <vt:lpstr>Notre philosophie </vt:lpstr>
      <vt:lpstr> La philosophie du club au niveau du football des enfants </vt:lpstr>
      <vt:lpstr>Présentation PowerPoint</vt:lpstr>
      <vt:lpstr>Nos attentes … </vt:lpstr>
      <vt:lpstr>Les Règles «de vie» </vt:lpstr>
      <vt:lpstr> Les entraînements … </vt:lpstr>
      <vt:lpstr>Le contenu du sac de sport de l’enfant ?  </vt:lpstr>
      <vt:lpstr>Alimentation</vt:lpstr>
      <vt:lpstr>L‘entraîneur-e et …</vt:lpstr>
      <vt:lpstr>Présentation PowerPoint</vt:lpstr>
      <vt:lpstr>Engagement dans le club : possibilités pour les parents   </vt:lpstr>
      <vt:lpstr>Les informations particulières de chaque enfants sont transmises à l‘entraîneur-e</vt:lpstr>
      <vt:lpstr>Perspectives et dates</vt:lpstr>
      <vt:lpstr>Présentation PowerPoint</vt:lpstr>
    </vt:vector>
  </TitlesOfParts>
  <Company>SFV-ASF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Compétitions du 2ème tour</dc:title>
  <dc:creator>Grosjean Alain</dc:creator>
  <cp:lastModifiedBy>Yann Bernardini</cp:lastModifiedBy>
  <cp:revision>54</cp:revision>
  <cp:lastPrinted>2015-03-09T14:37:49Z</cp:lastPrinted>
  <dcterms:created xsi:type="dcterms:W3CDTF">2015-03-05T14:51:21Z</dcterms:created>
  <dcterms:modified xsi:type="dcterms:W3CDTF">2022-08-14T20:59:38Z</dcterms:modified>
</cp:coreProperties>
</file>